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</p:sldIdLst>
  <p:sldSz cx="6858000" cy="12192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e" initials="M" lastIdx="0" clrIdx="0">
    <p:extLst>
      <p:ext uri="{19B8F6BF-5375-455C-9EA6-DF929625EA0E}">
        <p15:presenceInfo xmlns:p15="http://schemas.microsoft.com/office/powerpoint/2012/main" userId="Marti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48" d="100"/>
          <a:sy n="48" d="100"/>
        </p:scale>
        <p:origin x="282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B23F-F137-4D62-87FC-317E1CD1B0BC}" type="datetimeFigureOut">
              <a:rPr lang="fr-CH" smtClean="0"/>
              <a:t>23.12.2022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B6FB-8588-4774-A649-E9B3D8A464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6729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B23F-F137-4D62-87FC-317E1CD1B0BC}" type="datetimeFigureOut">
              <a:rPr lang="fr-CH" smtClean="0"/>
              <a:t>23.12.2022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B6FB-8588-4774-A649-E9B3D8A464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6324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B23F-F137-4D62-87FC-317E1CD1B0BC}" type="datetimeFigureOut">
              <a:rPr lang="fr-CH" smtClean="0"/>
              <a:t>23.12.2022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B6FB-8588-4774-A649-E9B3D8A464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7056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B23F-F137-4D62-87FC-317E1CD1B0BC}" type="datetimeFigureOut">
              <a:rPr lang="fr-CH" smtClean="0"/>
              <a:t>23.12.2022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B6FB-8588-4774-A649-E9B3D8A464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7743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B23F-F137-4D62-87FC-317E1CD1B0BC}" type="datetimeFigureOut">
              <a:rPr lang="fr-CH" smtClean="0"/>
              <a:t>23.12.2022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B6FB-8588-4774-A649-E9B3D8A464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4342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B23F-F137-4D62-87FC-317E1CD1B0BC}" type="datetimeFigureOut">
              <a:rPr lang="fr-CH" smtClean="0"/>
              <a:t>23.12.2022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B6FB-8588-4774-A649-E9B3D8A464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9294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B23F-F137-4D62-87FC-317E1CD1B0BC}" type="datetimeFigureOut">
              <a:rPr lang="fr-CH" smtClean="0"/>
              <a:t>23.12.2022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B6FB-8588-4774-A649-E9B3D8A464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92122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B23F-F137-4D62-87FC-317E1CD1B0BC}" type="datetimeFigureOut">
              <a:rPr lang="fr-CH" smtClean="0"/>
              <a:t>23.12.2022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B6FB-8588-4774-A649-E9B3D8A464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69062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B23F-F137-4D62-87FC-317E1CD1B0BC}" type="datetimeFigureOut">
              <a:rPr lang="fr-CH" smtClean="0"/>
              <a:t>23.12.2022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B6FB-8588-4774-A649-E9B3D8A464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99282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B23F-F137-4D62-87FC-317E1CD1B0BC}" type="datetimeFigureOut">
              <a:rPr lang="fr-CH" smtClean="0"/>
              <a:t>23.12.2022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B6FB-8588-4774-A649-E9B3D8A464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8476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B23F-F137-4D62-87FC-317E1CD1B0BC}" type="datetimeFigureOut">
              <a:rPr lang="fr-CH" smtClean="0"/>
              <a:t>23.12.2022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B6FB-8588-4774-A649-E9B3D8A464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0467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9B23F-F137-4D62-87FC-317E1CD1B0BC}" type="datetimeFigureOut">
              <a:rPr lang="fr-CH" smtClean="0"/>
              <a:t>23.12.2022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DB6FB-8588-4774-A649-E9B3D8A464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7164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D8A36C8-DB72-42B5-95A9-87993521E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7" y="1837971"/>
            <a:ext cx="5471634" cy="126503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903F51F-E966-4A6A-BEFE-1C984DB5D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653" y="3235885"/>
            <a:ext cx="1775614" cy="47248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5355AC7-5F18-48A2-8190-A7E91BAEA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089" y="1003032"/>
            <a:ext cx="1409822" cy="80779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C7AC32D-9671-42CB-BCBE-367A00B43B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544" y="3910133"/>
            <a:ext cx="5357324" cy="80016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292817E-FF2A-43CA-9A70-C65FDA6CEA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235" y="4620305"/>
            <a:ext cx="5692633" cy="30493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42F1D66-790D-4433-979E-BD1FADED5D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045" y="7481699"/>
            <a:ext cx="5425910" cy="427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68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C98E83C-5145-4F9A-AB73-DCEA3A54E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36" y="617696"/>
            <a:ext cx="5502117" cy="290347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CD731EB-E31E-4F66-8D64-DFA869644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90" y="3539268"/>
            <a:ext cx="5540220" cy="511346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58A389B-E143-4CA7-B9B0-8DA2E5044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90" y="8670831"/>
            <a:ext cx="5601185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33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4D10615-4A20-423C-808A-A9F212863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79" y="1039903"/>
            <a:ext cx="5547841" cy="523539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9BECB01-5AC5-4489-AF8C-2BFDD6C6B3C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531" y="7827695"/>
            <a:ext cx="3802620" cy="1332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19838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2300</TotalTime>
  <Words>0</Words>
  <Application>Microsoft Office PowerPoint</Application>
  <PresentationFormat>Grand écran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Martine</dc:creator>
  <cp:lastModifiedBy>Martine</cp:lastModifiedBy>
  <cp:revision>31</cp:revision>
  <cp:lastPrinted>2022-12-22T11:20:18Z</cp:lastPrinted>
  <dcterms:created xsi:type="dcterms:W3CDTF">2022-12-17T12:03:21Z</dcterms:created>
  <dcterms:modified xsi:type="dcterms:W3CDTF">2022-12-23T15:25:22Z</dcterms:modified>
</cp:coreProperties>
</file>